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38109525" cy="2143125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tiff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tiff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tiff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tiff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tiff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tiff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tiff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tif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tiff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tiff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tif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9525" cy="21431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